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4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3702EC-5FDE-47FE-998D-470433A2E7B1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3528" y="2466544"/>
            <a:ext cx="8442035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4968" y="263691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Дизайн- проект благоустройства дворовой территории </a:t>
            </a:r>
          </a:p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 адресу : Томская область, </a:t>
            </a:r>
            <a:r>
              <a:rPr lang="ru-RU" sz="2000" b="1" dirty="0"/>
              <a:t>П</a:t>
            </a:r>
            <a:r>
              <a:rPr lang="ru-RU" sz="2000" b="1" dirty="0" smtClean="0"/>
              <a:t>арабельский район,                    с. Парабель, ул. Техническая 8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8" y="566682"/>
            <a:ext cx="8208913" cy="53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076359" y="2371528"/>
            <a:ext cx="1008112" cy="936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707904" y="1700808"/>
            <a:ext cx="468052" cy="67072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155373" y="1700808"/>
            <a:ext cx="414562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5956" y="13120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Место расположения объекта</a:t>
            </a:r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Пояснительная записка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Пояснительная записка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5" y="692696"/>
            <a:ext cx="81814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Проектируемая дворовая территория расположена в Томской области,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Парабельском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районе, село Парабель, на ул. Технической 8.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дворовой территории отсутствуют скамейки для отдыха и урны для мусора.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Существующее  тротуарное покрытие в неудовлетворительном состоянии, частично разрушено.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игровые элементы отсутствуют.</a:t>
            </a:r>
          </a:p>
          <a:p>
            <a:pPr algn="ctr"/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/>
              <a:t>В рамках благоустройства  территории  жителями было предложено выполнение следующих мероприятий: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tx2"/>
                </a:solidFill>
              </a:rPr>
              <a:t>Укладка тротуара из тротуарной плитки </a:t>
            </a:r>
          </a:p>
          <a:p>
            <a:pPr marL="342900" lvl="0" indent="-342900">
              <a:buFontTx/>
              <a:buAutoNum type="arabicPeriod"/>
            </a:pPr>
            <a:r>
              <a:rPr lang="ru-RU" b="1" i="1" dirty="0" smtClean="0">
                <a:solidFill>
                  <a:srgbClr val="2F5897"/>
                </a:solidFill>
              </a:rPr>
              <a:t>Асфальтирование </a:t>
            </a:r>
            <a:r>
              <a:rPr lang="ru-RU" b="1" i="1" dirty="0">
                <a:solidFill>
                  <a:srgbClr val="2F5897"/>
                </a:solidFill>
              </a:rPr>
              <a:t>стояночной </a:t>
            </a:r>
            <a:r>
              <a:rPr lang="ru-RU" b="1" i="1" dirty="0" smtClean="0">
                <a:solidFill>
                  <a:srgbClr val="2F5897"/>
                </a:solidFill>
              </a:rPr>
              <a:t>площадки</a:t>
            </a:r>
          </a:p>
          <a:p>
            <a:pPr lvl="0"/>
            <a:r>
              <a:rPr lang="ru-RU" b="1" i="1" dirty="0" smtClean="0">
                <a:solidFill>
                  <a:srgbClr val="2F5897"/>
                </a:solidFill>
              </a:rPr>
              <a:t>3.   Отсыпка </a:t>
            </a:r>
            <a:r>
              <a:rPr lang="ru-RU" b="1" i="1" dirty="0">
                <a:solidFill>
                  <a:srgbClr val="2F5897"/>
                </a:solidFill>
              </a:rPr>
              <a:t>щебнем въезда во </a:t>
            </a:r>
            <a:r>
              <a:rPr lang="ru-RU" b="1" i="1" dirty="0" smtClean="0">
                <a:solidFill>
                  <a:srgbClr val="2F5897"/>
                </a:solidFill>
              </a:rPr>
              <a:t>двор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4.   Установка скамеек и урн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5.   Установка качели для детской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103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Фотофиксация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580567" cy="26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5" y="3429000"/>
            <a:ext cx="38203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5" y="548680"/>
            <a:ext cx="3728933" cy="26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1556"/>
            <a:ext cx="36000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Генплан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863283" y="979642"/>
            <a:ext cx="435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4" y="553869"/>
            <a:ext cx="37734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2" name="Прямая соединительная линия 3071"/>
          <p:cNvCxnSpPr/>
          <p:nvPr/>
        </p:nvCxnSpPr>
        <p:spPr>
          <a:xfrm>
            <a:off x="2367339" y="5301208"/>
            <a:ext cx="83650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32" y="4506240"/>
            <a:ext cx="1305291" cy="12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96216"/>
            <a:ext cx="1084559" cy="12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1" y="1206465"/>
            <a:ext cx="48958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359227" y="2038576"/>
            <a:ext cx="1008112" cy="93610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863283" y="979642"/>
            <a:ext cx="0" cy="10589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4" y="4314128"/>
            <a:ext cx="1745938" cy="17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78" y="1268780"/>
            <a:ext cx="5363938" cy="32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2" name="Прямая соединительная линия 3081"/>
          <p:cNvCxnSpPr/>
          <p:nvPr/>
        </p:nvCxnSpPr>
        <p:spPr>
          <a:xfrm flipV="1">
            <a:off x="3203848" y="3806790"/>
            <a:ext cx="2814729" cy="14944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430</TotalTime>
  <Words>122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Витальевна Шихалева</dc:creator>
  <cp:lastModifiedBy>Кристина Витальевна Шихалева</cp:lastModifiedBy>
  <cp:revision>21</cp:revision>
  <dcterms:created xsi:type="dcterms:W3CDTF">2018-03-27T03:22:10Z</dcterms:created>
  <dcterms:modified xsi:type="dcterms:W3CDTF">2018-03-29T07:21:46Z</dcterms:modified>
</cp:coreProperties>
</file>