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4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02" autoAdjust="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23528" y="2466544"/>
            <a:ext cx="8442035" cy="144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54968" y="2636912"/>
            <a:ext cx="8064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Дизайн- проект благоустройства дворовой территории </a:t>
            </a:r>
          </a:p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о адресу : Томская область, </a:t>
            </a:r>
            <a:r>
              <a:rPr lang="ru-RU" sz="2000" b="1" dirty="0"/>
              <a:t>П</a:t>
            </a:r>
            <a:r>
              <a:rPr lang="ru-RU" sz="2000" b="1" dirty="0" smtClean="0"/>
              <a:t>арабельский район,                    с. Парабель, ул. Советская 64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8" y="566682"/>
            <a:ext cx="8208913" cy="536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6660232" y="3032956"/>
            <a:ext cx="1008112" cy="93610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6228184" y="2430180"/>
            <a:ext cx="504056" cy="8188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082562" y="2430180"/>
            <a:ext cx="414562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3728" y="20608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Место расположения объекта</a:t>
            </a:r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Пояснительная записка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Пояснительная записка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Проектируемая дворовая территория расположена в Томской области,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Парабельском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районе, село Парабель, на ул. Советской 64.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дворовой территории отсутствуют скамейки для отдыха и урны для мусора.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Существующее  деревянное ограждение в неудовлетворительном состоянии, частично разрушено.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Детские игровые элементы отсутствуют.</a:t>
            </a:r>
          </a:p>
          <a:p>
            <a:pPr algn="ctr"/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/>
              <a:t>В рамках благоустройства  территории  жителями было предложено выполнение следующих мероприятий:</a:t>
            </a:r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1. Замена ограждения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2. Установка скамеек и урн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3. Установка качели для детской площадки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Фотофиксация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08" y="552654"/>
            <a:ext cx="3779912" cy="270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48" y="3425473"/>
            <a:ext cx="3888432" cy="252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0" y="3425473"/>
            <a:ext cx="3888432" cy="252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0" y="560556"/>
            <a:ext cx="3888432" cy="269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7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Генплан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38" y="991022"/>
            <a:ext cx="49434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6575618" y="1637184"/>
            <a:ext cx="1008112" cy="93610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6214576" y="980728"/>
            <a:ext cx="373648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881540" y="979642"/>
            <a:ext cx="43330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4" y="553869"/>
            <a:ext cx="37734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Рисунок 2" descr="Описание: 1c39dcd1ee39fa67f9a32869d4633363_enl-800x8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40" y="4951762"/>
            <a:ext cx="971599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" name="Прямая соединительная линия 3071"/>
          <p:cNvCxnSpPr/>
          <p:nvPr/>
        </p:nvCxnSpPr>
        <p:spPr>
          <a:xfrm>
            <a:off x="2367339" y="5301208"/>
            <a:ext cx="83650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95728"/>
            <a:ext cx="1305291" cy="12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76" y="4500810"/>
            <a:ext cx="1084559" cy="127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9826"/>
            <a:ext cx="4968552" cy="336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82" name="Прямая соединительная линия 3081"/>
          <p:cNvCxnSpPr/>
          <p:nvPr/>
        </p:nvCxnSpPr>
        <p:spPr>
          <a:xfrm flipV="1">
            <a:off x="3203848" y="3573016"/>
            <a:ext cx="216024" cy="172819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401</TotalTime>
  <Words>111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Витальевна Шихалева</dc:creator>
  <cp:lastModifiedBy>Кристина Витальевна Шихалева</cp:lastModifiedBy>
  <cp:revision>17</cp:revision>
  <dcterms:created xsi:type="dcterms:W3CDTF">2018-03-27T03:22:10Z</dcterms:created>
  <dcterms:modified xsi:type="dcterms:W3CDTF">2018-03-29T07:17:36Z</dcterms:modified>
</cp:coreProperties>
</file>