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4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3702EC-5FDE-47FE-998D-470433A2E7B1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3528" y="2466544"/>
            <a:ext cx="8442035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4968" y="2636912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Дизайн- проект благоустройства </a:t>
            </a:r>
            <a:r>
              <a:rPr lang="ru-RU" sz="2000" b="1" dirty="0"/>
              <a:t>С</a:t>
            </a:r>
            <a:r>
              <a:rPr lang="ru-RU" sz="2000" b="1" dirty="0" smtClean="0"/>
              <a:t>квера 400-летия основания села Парабель </a:t>
            </a:r>
          </a:p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 адресу : Томская область, </a:t>
            </a:r>
            <a:r>
              <a:rPr lang="ru-RU" sz="2000" b="1" dirty="0"/>
              <a:t>П</a:t>
            </a:r>
            <a:r>
              <a:rPr lang="ru-RU" sz="2000" b="1" dirty="0" smtClean="0"/>
              <a:t>арабельский район,                    с. Парабель, ул. Советская 3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Ситуационная схема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3" y="548680"/>
            <a:ext cx="779428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084471" y="2672916"/>
            <a:ext cx="1008112" cy="9361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 flipH="1" flipV="1">
            <a:off x="4175956" y="1700808"/>
            <a:ext cx="412571" cy="97210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155373" y="1700808"/>
            <a:ext cx="414562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5956" y="13120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Место расположения объекта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8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Пояснительная записка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920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Сквер расположен в селе Парабель, Парабельского района Томская области на ул. Советской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Существующее  асфальтовое покрытие в неудовлетворительном состоянии, частично разрушено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 сквера расположен фонтан не пригодный для эксплуатации. </a:t>
            </a:r>
          </a:p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тсутствуют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скамейки для отдыха и урны для мусора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/>
              <a:t>В </a:t>
            </a:r>
            <a:r>
              <a:rPr lang="ru-RU" sz="2000" b="1" i="1" dirty="0" smtClean="0"/>
              <a:t>рамках благоустройства  </a:t>
            </a:r>
            <a:r>
              <a:rPr lang="ru-RU" sz="2000" b="1" i="1" dirty="0" smtClean="0"/>
              <a:t>Сквера 400-летия основания села </a:t>
            </a:r>
            <a:r>
              <a:rPr lang="ru-RU" sz="2000" b="1" i="1" dirty="0" err="1" smtClean="0"/>
              <a:t>парабель</a:t>
            </a:r>
            <a:r>
              <a:rPr lang="ru-RU" sz="2000" b="1" i="1" dirty="0" smtClean="0"/>
              <a:t>  предложено </a:t>
            </a:r>
            <a:r>
              <a:rPr lang="ru-RU" sz="2000" b="1" i="1" dirty="0" smtClean="0"/>
              <a:t>выполнение следующих мероприятий:</a:t>
            </a: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tx2"/>
                </a:solidFill>
              </a:rPr>
              <a:t>Демонтаж фонтана, укладка  покрытия из тротуарной плитки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tx2"/>
                </a:solidFill>
              </a:rPr>
              <a:t>Установка скамеек и урн</a:t>
            </a:r>
          </a:p>
        </p:txBody>
      </p:sp>
    </p:spTree>
    <p:extLst>
      <p:ext uri="{BB962C8B-B14F-4D97-AF65-F5344CB8AC3E}">
        <p14:creationId xmlns:p14="http://schemas.microsoft.com/office/powerpoint/2010/main" val="4103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Фотофиксация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32495"/>
            <a:ext cx="392007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6" y="3621583"/>
            <a:ext cx="3921219" cy="273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91" y="2852936"/>
            <a:ext cx="3903310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Генплан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72" name="Прямая соединительная линия 3071"/>
          <p:cNvCxnSpPr/>
          <p:nvPr/>
        </p:nvCxnSpPr>
        <p:spPr>
          <a:xfrm>
            <a:off x="2367339" y="5301208"/>
            <a:ext cx="83650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Прямая соединительная линия 3081"/>
          <p:cNvCxnSpPr/>
          <p:nvPr/>
        </p:nvCxnSpPr>
        <p:spPr>
          <a:xfrm flipV="1">
            <a:off x="3203848" y="4725144"/>
            <a:ext cx="288032" cy="5760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84" y="4476454"/>
            <a:ext cx="1084559" cy="12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4" y="553869"/>
            <a:ext cx="37734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05" y="1268760"/>
            <a:ext cx="378618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5516565" y="1974332"/>
            <a:ext cx="1008112" cy="9361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863283" y="979642"/>
            <a:ext cx="435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0" y="1138654"/>
            <a:ext cx="3535986" cy="46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13" y="4476454"/>
            <a:ext cx="1305291" cy="12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>
            <a:stCxn id="14" idx="0"/>
          </p:cNvCxnSpPr>
          <p:nvPr/>
        </p:nvCxnSpPr>
        <p:spPr>
          <a:xfrm flipV="1">
            <a:off x="6020621" y="979642"/>
            <a:ext cx="193955" cy="994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1459</TotalTime>
  <Words>108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Витальевна Шихалева</dc:creator>
  <cp:lastModifiedBy>Кристина Витальевна Шихалева</cp:lastModifiedBy>
  <cp:revision>22</cp:revision>
  <dcterms:created xsi:type="dcterms:W3CDTF">2018-03-27T03:22:10Z</dcterms:created>
  <dcterms:modified xsi:type="dcterms:W3CDTF">2018-04-03T08:37:01Z</dcterms:modified>
</cp:coreProperties>
</file>