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64" r:id="rId3"/>
    <p:sldId id="259" r:id="rId4"/>
    <p:sldId id="260" r:id="rId5"/>
    <p:sldId id="262" r:id="rId6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676" autoAdjust="0"/>
  </p:normalViewPr>
  <p:slideViewPr>
    <p:cSldViewPr>
      <p:cViewPr>
        <p:scale>
          <a:sx n="100" d="100"/>
          <a:sy n="100" d="100"/>
        </p:scale>
        <p:origin x="1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702EC-5FDE-47FE-998D-470433A2E7B1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C34548-44DC-4E40-BFA4-D38DC14F302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702EC-5FDE-47FE-998D-470433A2E7B1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4548-44DC-4E40-BFA4-D38DC14F30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702EC-5FDE-47FE-998D-470433A2E7B1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4548-44DC-4E40-BFA4-D38DC14F30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702EC-5FDE-47FE-998D-470433A2E7B1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4548-44DC-4E40-BFA4-D38DC14F30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702EC-5FDE-47FE-998D-470433A2E7B1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4548-44DC-4E40-BFA4-D38DC14F302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702EC-5FDE-47FE-998D-470433A2E7B1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4548-44DC-4E40-BFA4-D38DC14F302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702EC-5FDE-47FE-998D-470433A2E7B1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4548-44DC-4E40-BFA4-D38DC14F302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702EC-5FDE-47FE-998D-470433A2E7B1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4548-44DC-4E40-BFA4-D38DC14F30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702EC-5FDE-47FE-998D-470433A2E7B1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4548-44DC-4E40-BFA4-D38DC14F30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702EC-5FDE-47FE-998D-470433A2E7B1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4548-44DC-4E40-BFA4-D38DC14F30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702EC-5FDE-47FE-998D-470433A2E7B1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4548-44DC-4E40-BFA4-D38DC14F30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23702EC-5FDE-47FE-998D-470433A2E7B1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4C34548-44DC-4E40-BFA4-D38DC14F302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323529" y="2466544"/>
            <a:ext cx="8384904" cy="14401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94642" y="825193"/>
            <a:ext cx="57130" cy="571127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66398" y="825193"/>
            <a:ext cx="844203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708433" y="814065"/>
            <a:ext cx="57130" cy="571127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23528" y="6525344"/>
            <a:ext cx="844203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20072" y="602128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454968" y="2636912"/>
            <a:ext cx="806489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Дизайн- проект благоустройства Парк Победы </a:t>
            </a:r>
          </a:p>
          <a:p>
            <a:pPr algn="ctr"/>
            <a:r>
              <a:rPr lang="ru-RU" sz="2000" b="1" dirty="0" smtClean="0"/>
              <a:t>по адресу : Томская область, </a:t>
            </a:r>
            <a:r>
              <a:rPr lang="ru-RU" sz="2000" b="1" dirty="0"/>
              <a:t>П</a:t>
            </a:r>
            <a:r>
              <a:rPr lang="ru-RU" sz="2000" b="1" dirty="0" smtClean="0"/>
              <a:t>арабельский район,                    с. Парабель, ул. Чехова 24а (2 этап)</a:t>
            </a:r>
          </a:p>
          <a:p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2" y="825193"/>
            <a:ext cx="744537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510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09" y="845294"/>
            <a:ext cx="8148751" cy="5167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323528" y="332656"/>
            <a:ext cx="0" cy="61926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23528" y="332656"/>
            <a:ext cx="844203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765563" y="332656"/>
            <a:ext cx="0" cy="61926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23528" y="6525344"/>
            <a:ext cx="844203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20072" y="602128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Ситуационная схема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076056" y="6021288"/>
            <a:ext cx="357294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H="1" flipV="1">
            <a:off x="3635896" y="1290826"/>
            <a:ext cx="913226" cy="12443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5896" y="921494"/>
            <a:ext cx="3421129" cy="369332"/>
          </a:xfrm>
          <a:prstGeom prst="rect">
            <a:avLst/>
          </a:prstGeom>
        </p:spPr>
        <p:style>
          <a:lnRef idx="2">
            <a:schemeClr val="dk1"/>
          </a:lnRef>
          <a:fillRef idx="1002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Место расположения объекта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892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323528" y="332656"/>
            <a:ext cx="0" cy="61926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23528" y="332656"/>
            <a:ext cx="844203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765563" y="332656"/>
            <a:ext cx="0" cy="61926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23528" y="6525344"/>
            <a:ext cx="844203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20072" y="602128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Пояснительная записка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076056" y="6021288"/>
            <a:ext cx="357294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11560" y="692696"/>
            <a:ext cx="792088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Парк Победы  расположен в селе Парабель, Парабельского района Томская области на ул. Чехова 24а</a:t>
            </a:r>
          </a:p>
          <a:p>
            <a:pPr lvl="0" algn="just" defTabSz="914252"/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 счет субсидии, предоставленной в рамках государственной программы «Формирование комфортной городской среды Томской  </a:t>
            </a:r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области</a:t>
            </a:r>
            <a:r>
              <a:rPr lang="ru-RU" sz="1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 в Парке Победы в 2019 году были выполнены  следующие мероприятия:</a:t>
            </a:r>
            <a:endParaRPr lang="ru-RU" sz="1600" b="1" i="1" dirty="0">
              <a:solidFill>
                <a:srgbClr val="073E87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 defTabSz="914252">
              <a:buFontTx/>
              <a:buAutoNum type="arabicPeriod"/>
            </a:pPr>
            <a:r>
              <a:rPr lang="ru-RU" sz="1600" b="1" i="1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Установка скамеек и урн;</a:t>
            </a:r>
          </a:p>
          <a:p>
            <a:pPr marL="342900" lvl="0" indent="-342900" algn="just" defTabSz="914252">
              <a:buFontTx/>
              <a:buAutoNum type="arabicPeriod"/>
            </a:pPr>
            <a:r>
              <a:rPr lang="ru-RU" sz="1600" b="1" i="1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Установка ограждения по периметру Парка;</a:t>
            </a:r>
          </a:p>
          <a:p>
            <a:pPr marL="342900" lvl="0" indent="-342900" algn="just" defTabSz="914252">
              <a:buFontTx/>
              <a:buAutoNum type="arabicPeriod"/>
            </a:pPr>
            <a:r>
              <a:rPr lang="ru-RU" sz="1600" b="1" i="1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Устройство дорожек из тротуарной плитки;</a:t>
            </a:r>
          </a:p>
          <a:p>
            <a:pPr marL="342900" lvl="0" indent="-342900" algn="just" defTabSz="914252">
              <a:buFontTx/>
              <a:buAutoNum type="arabicPeriod"/>
            </a:pPr>
            <a:r>
              <a:rPr lang="ru-RU" sz="1600" b="1" i="1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Установка </a:t>
            </a:r>
            <a:r>
              <a:rPr lang="ru-RU" sz="1600" b="1" i="1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детских </a:t>
            </a:r>
            <a:r>
              <a:rPr lang="ru-RU" sz="1600" b="1" i="1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игровых элементов;</a:t>
            </a:r>
          </a:p>
          <a:p>
            <a:pPr marL="342900" lvl="0" indent="-342900" algn="just" defTabSz="914252">
              <a:buFontTx/>
              <a:buAutoNum type="arabicPeriod"/>
            </a:pPr>
            <a:r>
              <a:rPr lang="ru-RU" sz="1600" b="1" i="1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Устройство освещения.</a:t>
            </a:r>
          </a:p>
          <a:p>
            <a:pPr marL="342900" lvl="0" indent="-342900" algn="just" defTabSz="914252">
              <a:buFontTx/>
              <a:buAutoNum type="arabicPeriod"/>
            </a:pPr>
            <a:endParaRPr lang="ru-RU" sz="1600" b="1" i="1" dirty="0">
              <a:solidFill>
                <a:srgbClr val="073E87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defTabSz="914252"/>
            <a:r>
              <a:rPr lang="ru-RU" sz="1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В 2020 году запланирован 2 этап выполнения работ в Парке Победы за счет средств субсидии, который будет включать в себя:</a:t>
            </a:r>
          </a:p>
          <a:p>
            <a:pPr marL="342900" lvl="0" indent="-342900" algn="just" defTabSz="914252">
              <a:buFontTx/>
              <a:buAutoNum type="arabicPeriod"/>
            </a:pPr>
            <a:r>
              <a:rPr lang="ru-RU" sz="1600" b="1" i="1" dirty="0">
                <a:solidFill>
                  <a:srgbClr val="C6E7FC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Устройство </a:t>
            </a:r>
            <a:r>
              <a:rPr lang="ru-RU" sz="1600" b="1" i="1" dirty="0" err="1" smtClean="0">
                <a:solidFill>
                  <a:srgbClr val="C6E7FC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роллердрома</a:t>
            </a:r>
            <a:r>
              <a:rPr lang="ru-RU" sz="1600" b="1" i="1" dirty="0">
                <a:solidFill>
                  <a:srgbClr val="C6E7FC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lvl="0" indent="-342900" algn="just" defTabSz="914252">
              <a:buFontTx/>
              <a:buAutoNum type="arabicPeriod"/>
            </a:pPr>
            <a:r>
              <a:rPr lang="ru-RU" sz="1600" b="1" i="1" dirty="0">
                <a:solidFill>
                  <a:srgbClr val="C6E7FC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Увеличение протяженности прогулочных дорожек;</a:t>
            </a:r>
          </a:p>
          <a:p>
            <a:pPr marL="342900" lvl="0" indent="-342900" algn="just" defTabSz="914252">
              <a:buFontTx/>
              <a:buAutoNum type="arabicPeriod"/>
            </a:pPr>
            <a:r>
              <a:rPr lang="ru-RU" sz="1600" b="1" i="1" dirty="0">
                <a:solidFill>
                  <a:srgbClr val="C6E7FC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Дополнительные площадки для отдыха и занятий спортом;</a:t>
            </a:r>
          </a:p>
          <a:p>
            <a:pPr marL="342900" lvl="0" indent="-342900" algn="just" defTabSz="914252">
              <a:buFontTx/>
              <a:buAutoNum type="arabicPeriod"/>
            </a:pPr>
            <a:r>
              <a:rPr lang="ru-RU" sz="1600" b="1" i="1" dirty="0">
                <a:solidFill>
                  <a:srgbClr val="C6E7FC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Обустройство стоянки для автомобилей.</a:t>
            </a:r>
          </a:p>
          <a:p>
            <a:pPr lvl="0" algn="just" defTabSz="914252"/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3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323528" y="332656"/>
            <a:ext cx="0" cy="61926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23528" y="332656"/>
            <a:ext cx="844203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765563" y="332656"/>
            <a:ext cx="0" cy="61926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23528" y="6525344"/>
            <a:ext cx="844203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20072" y="602128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</a:t>
            </a:r>
            <a:r>
              <a:rPr lang="ru-RU" dirty="0" err="1" smtClean="0"/>
              <a:t>Фотофиксация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076056" y="6021288"/>
            <a:ext cx="357294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79"/>
            <a:ext cx="7992888" cy="5328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975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323528" y="332656"/>
            <a:ext cx="0" cy="59194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23528" y="332656"/>
            <a:ext cx="844203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765563" y="332656"/>
            <a:ext cx="0" cy="59194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23527" y="6260990"/>
            <a:ext cx="844203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99241" y="5874751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Генплан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168953" y="5882788"/>
            <a:ext cx="357294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 rot="21370269">
            <a:off x="5134462" y="1453250"/>
            <a:ext cx="2323534" cy="1826965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1863283" y="979642"/>
            <a:ext cx="4351293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522104" y="4970107"/>
            <a:ext cx="8606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парковка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4686" y="5247106"/>
            <a:ext cx="2710742" cy="304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latin typeface="Times New Roman"/>
                <a:ea typeface="Calibri"/>
                <a:cs typeface="Times New Roman"/>
              </a:rPr>
              <a:t> -  линия освещения (67 м., 7 фонарей)</a:t>
            </a: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717754" y="5399456"/>
            <a:ext cx="619125" cy="0"/>
          </a:xfrm>
          <a:prstGeom prst="line">
            <a:avLst/>
          </a:prstGeom>
          <a:ln w="63500" cap="rnd" cmpd="dbl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654" y="1047083"/>
            <a:ext cx="3572944" cy="2392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126" y="4438787"/>
            <a:ext cx="1344184" cy="1299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657" y="3454432"/>
            <a:ext cx="1109137" cy="811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897" y="3579813"/>
            <a:ext cx="4762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214576" y="979642"/>
            <a:ext cx="301640" cy="79317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863283" y="630952"/>
            <a:ext cx="43512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Место расположения объекта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06846" y="4995779"/>
            <a:ext cx="498726" cy="185539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1426789" y="5613513"/>
            <a:ext cx="10512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роллердром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396" y="3508513"/>
            <a:ext cx="1155764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163" y="3439106"/>
            <a:ext cx="1200079" cy="87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988" y="4563270"/>
            <a:ext cx="1090505" cy="83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54" y="1393337"/>
            <a:ext cx="2984705" cy="3456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44" y="5549395"/>
            <a:ext cx="1048543" cy="63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345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6204</TotalTime>
  <Words>175</Words>
  <Application>Microsoft Office PowerPoint</Application>
  <PresentationFormat>Экран (4:3)</PresentationFormat>
  <Paragraphs>25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Кристина Витальевна Шихалева</dc:creator>
  <cp:lastModifiedBy>GlavaSP</cp:lastModifiedBy>
  <cp:revision>49</cp:revision>
  <cp:lastPrinted>2019-03-06T06:13:22Z</cp:lastPrinted>
  <dcterms:created xsi:type="dcterms:W3CDTF">2018-03-27T03:22:10Z</dcterms:created>
  <dcterms:modified xsi:type="dcterms:W3CDTF">2019-11-13T05:08:55Z</dcterms:modified>
</cp:coreProperties>
</file>